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slideLayouts/slideLayout15.xml" ContentType="application/vnd.openxmlformats-officedocument.presentationml.slideLayout+xml"/>
  <Override PartName="/docProps/core.xml" ContentType="application/vnd.openxmlformats-package.core-properties+xml"/>
  <Override PartName="/ppt/slides/slide9.xml" ContentType="application/vnd.openxmlformats-officedocument.presentationml.slide+xml"/>
  <Default Extension="rels" ContentType="application/vnd.openxmlformats-package.relationships+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8" r:id="rId3"/>
    <p:sldId id="260" r:id="rId4"/>
    <p:sldId id="261" r:id="rId5"/>
    <p:sldId id="265" r:id="rId6"/>
    <p:sldId id="257" r:id="rId7"/>
    <p:sldId id="259" r:id="rId8"/>
    <p:sldId id="264"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981" autoAdjust="0"/>
    <p:restoredTop sz="94660"/>
  </p:normalViewPr>
  <p:slideViewPr>
    <p:cSldViewPr snapToObjects="1">
      <p:cViewPr varScale="1">
        <p:scale>
          <a:sx n="93" d="100"/>
          <a:sy n="93" d="100"/>
        </p:scale>
        <p:origin x="-76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74700001-E038-B94F-A1FA-63A9AF77B8FB}" type="datetimeFigureOut">
              <a:rPr lang="en-US" smtClean="0"/>
              <a:pPr/>
              <a:t>12/7/08</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74700001-E038-B94F-A1FA-63A9AF77B8FB}" type="datetimeFigureOut">
              <a:rPr lang="en-US" smtClean="0"/>
              <a:pPr/>
              <a:t>12/7/08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465F10-68E8-DD45-ACCC-990CD47D0A03}"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4700001-E038-B94F-A1FA-63A9AF77B8FB}" type="datetimeFigureOut">
              <a:rPr lang="en-US" smtClean="0"/>
              <a:pPr/>
              <a:t>12/7/08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465F10-68E8-DD45-ACCC-990CD47D0A0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74700001-E038-B94F-A1FA-63A9AF77B8FB}" type="datetimeFigureOut">
              <a:rPr lang="en-US" smtClean="0"/>
              <a:pPr/>
              <a:t>12/7/08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465F10-68E8-DD45-ACCC-990CD47D0A03}"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74700001-E038-B94F-A1FA-63A9AF77B8FB}" type="datetimeFigureOut">
              <a:rPr lang="en-US" smtClean="0"/>
              <a:pPr/>
              <a:t>12/7/08</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74700001-E038-B94F-A1FA-63A9AF77B8FB}" type="datetimeFigureOut">
              <a:rPr lang="en-US" smtClean="0"/>
              <a:pPr/>
              <a:t>12/7/08</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DD465F10-68E8-DD45-ACCC-990CD47D0A03}"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700001-E038-B94F-A1FA-63A9AF77B8FB}" type="datetimeFigureOut">
              <a:rPr lang="en-US" smtClean="0"/>
              <a:pPr/>
              <a:t>12/7/08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465F10-68E8-DD45-ACCC-990CD47D0A03}"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74700001-E038-B94F-A1FA-63A9AF77B8FB}" type="datetimeFigureOut">
              <a:rPr lang="en-US" smtClean="0"/>
              <a:pPr/>
              <a:t>12/7/08</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DD465F10-68E8-DD45-ACCC-990CD47D0A03}"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74700001-E038-B94F-A1FA-63A9AF77B8FB}" type="datetimeFigureOut">
              <a:rPr lang="en-US" smtClean="0"/>
              <a:pPr/>
              <a:t>12/7/08</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DD465F10-68E8-DD45-ACCC-990CD47D0A03}"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74700001-E038-B94F-A1FA-63A9AF77B8FB}" type="datetimeFigureOut">
              <a:rPr lang="en-US" smtClean="0"/>
              <a:pPr/>
              <a:t>12/7/08</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DD465F10-68E8-DD45-ACCC-990CD47D0A03}"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700001-E038-B94F-A1FA-63A9AF77B8FB}" type="datetimeFigureOut">
              <a:rPr lang="en-US" smtClean="0"/>
              <a:pPr/>
              <a:t>12/7/08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65F10-68E8-DD45-ACCC-990CD47D0A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700001-E038-B94F-A1FA-63A9AF77B8FB}" type="datetimeFigureOut">
              <a:rPr lang="en-US" smtClean="0"/>
              <a:pPr/>
              <a:t>12/7/08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65F10-68E8-DD45-ACCC-990CD47D0A03}"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700001-E038-B94F-A1FA-63A9AF77B8FB}" type="datetimeFigureOut">
              <a:rPr lang="en-US" smtClean="0"/>
              <a:pPr/>
              <a:t>12/7/08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65F10-68E8-DD45-ACCC-990CD47D0A03}"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700001-E038-B94F-A1FA-63A9AF77B8FB}" type="datetimeFigureOut">
              <a:rPr lang="en-US" smtClean="0"/>
              <a:pPr/>
              <a:t>12/7/08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65F10-68E8-DD45-ACCC-990CD47D0A03}"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74700001-E038-B94F-A1FA-63A9AF77B8FB}" type="datetimeFigureOut">
              <a:rPr lang="en-US" smtClean="0"/>
              <a:pPr/>
              <a:t>12/7/08</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74700001-E038-B94F-A1FA-63A9AF77B8FB}" type="datetimeFigureOut">
              <a:rPr lang="en-US" smtClean="0"/>
              <a:pPr/>
              <a:t>12/7/08</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DD465F10-68E8-DD45-ACCC-990CD47D0A03}"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700001-E038-B94F-A1FA-63A9AF77B8FB}" type="datetimeFigureOut">
              <a:rPr lang="en-US" smtClean="0"/>
              <a:pPr/>
              <a:t>12/7/08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465F10-68E8-DD45-ACCC-990CD47D0A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4700001-E038-B94F-A1FA-63A9AF77B8FB}" type="datetimeFigureOut">
              <a:rPr lang="en-US" smtClean="0"/>
              <a:pPr/>
              <a:t>12/7/08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465F10-68E8-DD45-ACCC-990CD47D0A03}"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700001-E038-B94F-A1FA-63A9AF77B8FB}" type="datetimeFigureOut">
              <a:rPr lang="en-US" smtClean="0"/>
              <a:pPr/>
              <a:t>12/7/08</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DD465F10-68E8-DD45-ACCC-990CD47D0A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700001-E038-B94F-A1FA-63A9AF77B8FB}" type="datetimeFigureOut">
              <a:rPr lang="en-US" smtClean="0"/>
              <a:pPr/>
              <a:t>12/7/08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465F10-68E8-DD45-ACCC-990CD47D0A03}"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74700001-E038-B94F-A1FA-63A9AF77B8FB}" type="datetimeFigureOut">
              <a:rPr lang="en-US" smtClean="0"/>
              <a:pPr/>
              <a:t>12/7/08</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DD465F10-68E8-DD45-ACCC-990CD47D0A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hyperlink" Target="http://en.wikipedia.org/wiki/Mary_Shelley" TargetMode="External"/><Relationship Id="rId1" Type="http://schemas.openxmlformats.org/officeDocument/2006/relationships/slideLayout" Target="../slideLayouts/slideLayout2.xml"/><Relationship Id="rId2" Type="http://schemas.openxmlformats.org/officeDocument/2006/relationships/hyperlink" Target="http://www.worldhistory.abc-clio.com/Search/Display.aspx?categoryid=22&amp;entryid=306457&amp;searchtext=mary+shelley&amp;type=simple&amp;option=all" TargetMode="External"/><Relationship Id="rId3" Type="http://schemas.openxmlformats.org/officeDocument/2006/relationships/hyperlink" Target="http://www.literature.org/authors/shelley-mary/frankenstein/" TargetMode="External"/><Relationship Id="rId5" Type="http://schemas.openxmlformats.org/officeDocument/2006/relationships/hyperlink" Target="http://home-1.worldonline.nl/~hamber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Mary Wollstonecraft Shelley</a:t>
            </a:r>
            <a:endParaRPr lang="en-US" dirty="0"/>
          </a:p>
        </p:txBody>
      </p:sp>
      <p:sp>
        <p:nvSpPr>
          <p:cNvPr id="3" name="Subtitle 2"/>
          <p:cNvSpPr>
            <a:spLocks noGrp="1"/>
          </p:cNvSpPr>
          <p:nvPr>
            <p:ph type="subTitle" idx="1"/>
          </p:nvPr>
        </p:nvSpPr>
        <p:spPr/>
        <p:txBody>
          <a:bodyPr/>
          <a:lstStyle/>
          <a:p>
            <a:r>
              <a:rPr lang="en-US" dirty="0" smtClean="0"/>
              <a:t>Jenny Choi</a:t>
            </a:r>
            <a:endParaRPr lang="en-US" dirty="0"/>
          </a:p>
        </p:txBody>
      </p:sp>
      <p:pic>
        <p:nvPicPr>
          <p:cNvPr id="5" name="Picture 4" descr="mary_shelley_author_frankenstein.jpg"/>
          <p:cNvPicPr>
            <a:picLocks noChangeAspect="1"/>
          </p:cNvPicPr>
          <p:nvPr/>
        </p:nvPicPr>
        <p:blipFill>
          <a:blip r:embed="rId2"/>
          <a:stretch>
            <a:fillRect/>
          </a:stretch>
        </p:blipFill>
        <p:spPr>
          <a:xfrm>
            <a:off x="990600" y="357468"/>
            <a:ext cx="2710802" cy="398593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Life</a:t>
            </a:r>
            <a:endParaRPr lang="en-US" dirty="0"/>
          </a:p>
        </p:txBody>
      </p:sp>
      <p:sp>
        <p:nvSpPr>
          <p:cNvPr id="3" name="Content Placeholder 2"/>
          <p:cNvSpPr>
            <a:spLocks noGrp="1"/>
          </p:cNvSpPr>
          <p:nvPr>
            <p:ph idx="1"/>
          </p:nvPr>
        </p:nvSpPr>
        <p:spPr/>
        <p:txBody>
          <a:bodyPr/>
          <a:lstStyle/>
          <a:p>
            <a:r>
              <a:rPr lang="en-US" dirty="0" smtClean="0"/>
              <a:t>Born as daughter of the philosopher William Godwin and surrounded by poets and novelists since early age</a:t>
            </a:r>
          </a:p>
          <a:p>
            <a:r>
              <a:rPr lang="en-US" dirty="0" smtClean="0"/>
              <a:t>Born Mary Wollstonecraft Godwin Shelley in London, England on August 30, 1797</a:t>
            </a:r>
          </a:p>
          <a:p>
            <a:r>
              <a:rPr lang="en-US" dirty="0" smtClean="0"/>
              <a:t>Her mother was Mary Wollstonecraft, an early and prominent feminist figure known for her works such as </a:t>
            </a:r>
            <a:r>
              <a:rPr lang="en-US" i="1" dirty="0" smtClean="0"/>
              <a:t>Vindication of the Rights of Woman.</a:t>
            </a:r>
            <a:endParaRPr lang="en-US" dirty="0" smtClean="0"/>
          </a:p>
          <a:p>
            <a:r>
              <a:rPr lang="en-US" dirty="0" smtClean="0"/>
              <a:t>She received advanced education for her gender, and was knowledgeable in wide variety of topics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Marriage</a:t>
            </a:r>
            <a:endParaRPr lang="en-US" dirty="0"/>
          </a:p>
        </p:txBody>
      </p:sp>
      <p:sp>
        <p:nvSpPr>
          <p:cNvPr id="3" name="Content Placeholder 2"/>
          <p:cNvSpPr>
            <a:spLocks noGrp="1"/>
          </p:cNvSpPr>
          <p:nvPr>
            <p:ph idx="1"/>
          </p:nvPr>
        </p:nvSpPr>
        <p:spPr/>
        <p:txBody>
          <a:bodyPr>
            <a:normAutofit/>
          </a:bodyPr>
          <a:lstStyle/>
          <a:p>
            <a:r>
              <a:rPr lang="en-US" dirty="0"/>
              <a:t>"Marriage is usually considered the grave, and not the cradle of love." (</a:t>
            </a:r>
            <a:r>
              <a:rPr lang="en-US" i="1" dirty="0"/>
              <a:t>The Last Man, 1826)</a:t>
            </a:r>
            <a:r>
              <a:rPr lang="en-US" i="1" dirty="0" smtClean="0"/>
              <a:t> </a:t>
            </a:r>
          </a:p>
          <a:p>
            <a:r>
              <a:rPr lang="en-US" i="1" dirty="0" smtClean="0"/>
              <a:t>She married Percy Shelley, a poet and a follower of her father’s ideals</a:t>
            </a:r>
          </a:p>
          <a:p>
            <a:r>
              <a:rPr lang="en-US" dirty="0" smtClean="0"/>
              <a:t>Percy Shelley was already married when the two met; they ran away and traveled throughout Europe. After Percy’s wife drowned herself, the two married despite criticism from the society. Mary’s father tried to thwart their relationship and did not speak to her for years after she married Percy.</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Percy Shelley</a:t>
            </a:r>
            <a:endParaRPr lang="en-US" dirty="0"/>
          </a:p>
        </p:txBody>
      </p:sp>
      <p:sp>
        <p:nvSpPr>
          <p:cNvPr id="3" name="Content Placeholder 2"/>
          <p:cNvSpPr>
            <a:spLocks noGrp="1"/>
          </p:cNvSpPr>
          <p:nvPr>
            <p:ph idx="1"/>
          </p:nvPr>
        </p:nvSpPr>
        <p:spPr/>
        <p:txBody>
          <a:bodyPr/>
          <a:lstStyle/>
          <a:p>
            <a:r>
              <a:rPr lang="en-US" dirty="0" smtClean="0"/>
              <a:t>Percy’s circle of friends, including people like Lord </a:t>
            </a:r>
            <a:r>
              <a:rPr lang="en-US" dirty="0" smtClean="0"/>
              <a:t>Byron, affected Mary. While they were at </a:t>
            </a:r>
            <a:r>
              <a:rPr lang="en-US" dirty="0" err="1" smtClean="0"/>
              <a:t>Lordy</a:t>
            </a:r>
            <a:r>
              <a:rPr lang="en-US" dirty="0" smtClean="0"/>
              <a:t> Byron’s castle, Mary first </a:t>
            </a:r>
            <a:r>
              <a:rPr lang="en-US" dirty="0" smtClean="0"/>
              <a:t>started to write Frankenstein.</a:t>
            </a:r>
            <a:r>
              <a:rPr lang="en-US" dirty="0" smtClean="0"/>
              <a:t>  </a:t>
            </a:r>
            <a:endParaRPr lang="en-US" dirty="0" smtClean="0"/>
          </a:p>
          <a:p>
            <a:r>
              <a:rPr lang="en-US" dirty="0" smtClean="0"/>
              <a:t>Believed in free love; indulged in many affairs, and encouraged Mary to do so as </a:t>
            </a:r>
            <a:r>
              <a:rPr lang="en-US" dirty="0" smtClean="0"/>
              <a:t>well</a:t>
            </a:r>
          </a:p>
          <a:p>
            <a:r>
              <a:rPr lang="en-US" dirty="0" smtClean="0"/>
              <a:t>Originally a follower of William Godwin, Mary’s father, their relationship soured when William realized that Percy would not pay off William’s debt.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Later Life</a:t>
            </a:r>
            <a:endParaRPr lang="en-US" dirty="0"/>
          </a:p>
        </p:txBody>
      </p:sp>
      <p:sp>
        <p:nvSpPr>
          <p:cNvPr id="3" name="Content Placeholder 2"/>
          <p:cNvSpPr>
            <a:spLocks noGrp="1"/>
          </p:cNvSpPr>
          <p:nvPr>
            <p:ph idx="1"/>
          </p:nvPr>
        </p:nvSpPr>
        <p:spPr/>
        <p:txBody>
          <a:bodyPr>
            <a:normAutofit/>
          </a:bodyPr>
          <a:lstStyle/>
          <a:p>
            <a:r>
              <a:rPr lang="en-US" dirty="0" smtClean="0"/>
              <a:t>After Percy’s death, she was forced to write anonymously due to pressure from Percy’s father</a:t>
            </a:r>
          </a:p>
          <a:p>
            <a:r>
              <a:rPr lang="en-US" dirty="0" smtClean="0"/>
              <a:t>Even with the stipend from her father-in-law, Shelley struggled financially; her latter works did not match the success of </a:t>
            </a:r>
            <a:r>
              <a:rPr lang="en-US" dirty="0" smtClean="0"/>
              <a:t>Frankenstein</a:t>
            </a:r>
          </a:p>
          <a:p>
            <a:r>
              <a:rPr lang="en-US" dirty="0" smtClean="0"/>
              <a:t>Her later works are </a:t>
            </a:r>
            <a:r>
              <a:rPr lang="en-US" dirty="0" smtClean="0"/>
              <a:t>gaining renewed interest from modern feminists for her portrayal of powerful female characters.</a:t>
            </a:r>
            <a:endParaRPr lang="en-US" dirty="0" smtClean="0"/>
          </a:p>
          <a:p>
            <a:r>
              <a:rPr lang="en-US" dirty="0" smtClean="0"/>
              <a:t>She died from brain tumor on February 1, 1851.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Literary Works</a:t>
            </a:r>
            <a:endParaRPr lang="en-US" dirty="0"/>
          </a:p>
        </p:txBody>
      </p:sp>
      <p:sp>
        <p:nvSpPr>
          <p:cNvPr id="3" name="Content Placeholder 2"/>
          <p:cNvSpPr>
            <a:spLocks noGrp="1"/>
          </p:cNvSpPr>
          <p:nvPr>
            <p:ph idx="1"/>
          </p:nvPr>
        </p:nvSpPr>
        <p:spPr/>
        <p:txBody>
          <a:bodyPr/>
          <a:lstStyle/>
          <a:p>
            <a:r>
              <a:rPr lang="en-US" dirty="0" smtClean="0"/>
              <a:t>Frankenstein</a:t>
            </a:r>
          </a:p>
          <a:p>
            <a:r>
              <a:rPr lang="en-US" dirty="0" smtClean="0"/>
              <a:t>The Last </a:t>
            </a:r>
            <a:r>
              <a:rPr lang="en-US" dirty="0" smtClean="0"/>
              <a:t>Man</a:t>
            </a:r>
          </a:p>
          <a:p>
            <a:r>
              <a:rPr lang="en-US" dirty="0" smtClean="0"/>
              <a:t>Perkin Warbeck</a:t>
            </a:r>
          </a:p>
          <a:p>
            <a:r>
              <a:rPr lang="en-US" dirty="0" err="1" smtClean="0"/>
              <a:t>Lodore</a:t>
            </a:r>
            <a:endParaRPr lang="en-US" dirty="0" smtClean="0"/>
          </a:p>
          <a:p>
            <a:r>
              <a:rPr lang="en-US" dirty="0" smtClean="0"/>
              <a:t>Falkner</a:t>
            </a:r>
          </a:p>
          <a:p>
            <a:r>
              <a:rPr lang="en-US" dirty="0" err="1" smtClean="0"/>
              <a:t>Valperga</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Frankenstein:Modern</a:t>
            </a:r>
            <a:r>
              <a:rPr lang="en-US" dirty="0" smtClean="0"/>
              <a:t> Prometheus</a:t>
            </a:r>
            <a:endParaRPr lang="en-US" dirty="0"/>
          </a:p>
        </p:txBody>
      </p:sp>
      <p:sp>
        <p:nvSpPr>
          <p:cNvPr id="3" name="Content Placeholder 2"/>
          <p:cNvSpPr>
            <a:spLocks noGrp="1"/>
          </p:cNvSpPr>
          <p:nvPr>
            <p:ph idx="1"/>
          </p:nvPr>
        </p:nvSpPr>
        <p:spPr/>
        <p:txBody>
          <a:bodyPr>
            <a:normAutofit/>
          </a:bodyPr>
          <a:lstStyle/>
          <a:p>
            <a:r>
              <a:rPr lang="en-US" dirty="0" smtClean="0"/>
              <a:t>Reflected public’s thoughts on Industrial Revolution and influx of new technology, warning against the over-reaching of the men who would try to play God and go against the nature</a:t>
            </a:r>
          </a:p>
          <a:p>
            <a:r>
              <a:rPr lang="en-US" dirty="0" smtClean="0"/>
              <a:t>Frankenstein was her masterpiece; none of her other works quite reached the same popularity or endured the test of time</a:t>
            </a:r>
          </a:p>
          <a:p>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Frankenstein</a:t>
            </a:r>
            <a:endParaRPr lang="en-US" dirty="0"/>
          </a:p>
        </p:txBody>
      </p:sp>
      <p:sp>
        <p:nvSpPr>
          <p:cNvPr id="3" name="Content Placeholder 2"/>
          <p:cNvSpPr>
            <a:spLocks noGrp="1"/>
          </p:cNvSpPr>
          <p:nvPr>
            <p:ph idx="1"/>
          </p:nvPr>
        </p:nvSpPr>
        <p:spPr/>
        <p:txBody>
          <a:bodyPr/>
          <a:lstStyle/>
          <a:p>
            <a:r>
              <a:rPr lang="en-US" dirty="0" smtClean="0"/>
              <a:t>“Oh! no mortal could support the horror of that countenance. A mummy again endued with animation could not be so hideous as that wretch. I had gazed on him while unfinished; he was ugly then; but when those muscles and joints were rendered capable of motion, it became a thing such as even Dante could not have conceived.”</a:t>
            </a:r>
          </a:p>
          <a:p>
            <a:endParaRPr lang="en-US" dirty="0" smtClean="0"/>
          </a:p>
          <a:p>
            <a:pPr>
              <a:buNone/>
            </a:pPr>
            <a:r>
              <a:rPr lang="en-US" dirty="0" smtClean="0"/>
              <a:t>-from Frankenstein</a:t>
            </a:r>
            <a:r>
              <a:rPr lang="en-US" dirty="0" smtClean="0"/>
              <a:t>, Mary Shelley</a:t>
            </a:r>
          </a:p>
          <a:p>
            <a:pPr>
              <a:buNone/>
            </a:pP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en-US" dirty="0" smtClean="0">
                <a:hlinkClick r:id="rId2"/>
              </a:rPr>
              <a:t>http://www.worldhistory.abc-clio.com/Search/Display.aspx?categoryid=22&amp;entryid=306457&amp;searchtext=mary+shelley&amp;type=simple&amp;option=</a:t>
            </a:r>
            <a:r>
              <a:rPr lang="en-US" dirty="0" smtClean="0">
                <a:hlinkClick r:id="rId2"/>
              </a:rPr>
              <a:t>all</a:t>
            </a:r>
            <a:endParaRPr lang="en-US" dirty="0" smtClean="0"/>
          </a:p>
          <a:p>
            <a:r>
              <a:rPr lang="en-US" dirty="0" smtClean="0">
                <a:hlinkClick r:id="rId3"/>
              </a:rPr>
              <a:t>http://www.literature.org/authors/shelley-mary/frankenstein</a:t>
            </a:r>
            <a:r>
              <a:rPr lang="en-US" dirty="0" smtClean="0">
                <a:hlinkClick r:id="rId3"/>
              </a:rPr>
              <a:t>/</a:t>
            </a:r>
            <a:endParaRPr lang="en-US" dirty="0" smtClean="0"/>
          </a:p>
          <a:p>
            <a:r>
              <a:rPr lang="en-US" dirty="0" smtClean="0">
                <a:hlinkClick r:id="rId4"/>
              </a:rPr>
              <a:t>http://en.wikipedia.org/wiki/</a:t>
            </a:r>
            <a:r>
              <a:rPr lang="en-US" dirty="0" smtClean="0">
                <a:hlinkClick r:id="rId4"/>
              </a:rPr>
              <a:t>Mary_Shelley</a:t>
            </a:r>
            <a:endParaRPr lang="en-US" dirty="0" smtClean="0"/>
          </a:p>
          <a:p>
            <a:r>
              <a:rPr lang="en-US" dirty="0" smtClean="0">
                <a:hlinkClick r:id="rId5"/>
              </a:rPr>
              <a:t>http://home-1.worldonline.nl/~hamberg</a:t>
            </a:r>
            <a:r>
              <a:rPr lang="en-US" dirty="0" smtClean="0">
                <a:hlinkClick r:id="rId5"/>
              </a:rPr>
              <a:t>/</a:t>
            </a:r>
            <a:endParaRPr lang="en-US" dirty="0" smtClean="0"/>
          </a:p>
          <a:p>
            <a:r>
              <a:rPr lang="en-US" dirty="0" err="1" smtClean="0"/>
              <a:t>http://www.duluth.lib.mn.us/Programs/Frankenstein/ShelleyBio.html</a:t>
            </a:r>
            <a:endParaRPr lang="en-US" dirty="0"/>
          </a:p>
        </p:txBody>
      </p:sp>
    </p:spTree>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3319</TotalTime>
  <Words>567</Words>
  <Application>Microsoft Macintosh PowerPoint</Application>
  <PresentationFormat>On-screen Show (4:3)</PresentationFormat>
  <Paragraphs>40</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Advantage</vt:lpstr>
      <vt:lpstr>Mary Wollstonecraft Shelley</vt:lpstr>
      <vt:lpstr>Early Life</vt:lpstr>
      <vt:lpstr>Marriage</vt:lpstr>
      <vt:lpstr>Percy Shelley</vt:lpstr>
      <vt:lpstr>Later Life</vt:lpstr>
      <vt:lpstr>Literary Works</vt:lpstr>
      <vt:lpstr>Frankenstein:Modern Prometheus</vt:lpstr>
      <vt:lpstr>From Frankenstein</vt:lpstr>
      <vt:lpstr>Citations</vt:lpstr>
    </vt:vector>
  </TitlesOfParts>
  <Company>Korea International School</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Mary Wollstonecraft Shelley</dc:title>
  <dc:creator>Yae Eun (Jenny) Choi Lee</dc:creator>
  <cp:lastModifiedBy>Yae Eun (Jenny) Choi Lee</cp:lastModifiedBy>
  <cp:revision>6</cp:revision>
  <dcterms:created xsi:type="dcterms:W3CDTF">2008-12-07T14:26:13Z</dcterms:created>
  <dcterms:modified xsi:type="dcterms:W3CDTF">2008-12-07T15:26:29Z</dcterms:modified>
</cp:coreProperties>
</file>